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40"/>
  </p:normalViewPr>
  <p:slideViewPr>
    <p:cSldViewPr snapToGrid="0" snapToObjects="1">
      <p:cViewPr varScale="1">
        <p:scale>
          <a:sx n="64" d="100"/>
          <a:sy n="64" d="100"/>
        </p:scale>
        <p:origin x="9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892F-D242-AD43-9103-A93C78994A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02FA2C-B1A1-7E4E-BEB8-19CD2709B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A3DE-7C87-974A-9D4D-AEFCA0741634}"/>
              </a:ext>
            </a:extLst>
          </p:cNvPr>
          <p:cNvSpPr>
            <a:spLocks noGrp="1"/>
          </p:cNvSpPr>
          <p:nvPr>
            <p:ph type="dt" sz="half" idx="10"/>
          </p:nvPr>
        </p:nvSpPr>
        <p:spPr/>
        <p:txBody>
          <a:bodyPr/>
          <a:lstStyle/>
          <a:p>
            <a:fld id="{C3525EDA-5C74-4545-91D2-CCABD6ADA6DC}" type="datetimeFigureOut">
              <a:rPr lang="en-US" smtClean="0"/>
              <a:t>4/26/2024</a:t>
            </a:fld>
            <a:endParaRPr lang="en-US"/>
          </a:p>
        </p:txBody>
      </p:sp>
      <p:sp>
        <p:nvSpPr>
          <p:cNvPr id="5" name="Footer Placeholder 4">
            <a:extLst>
              <a:ext uri="{FF2B5EF4-FFF2-40B4-BE49-F238E27FC236}">
                <a16:creationId xmlns:a16="http://schemas.microsoft.com/office/drawing/2014/main" id="{A356DBEB-EAC4-B747-B3E3-49C60D920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234FA-97C4-454E-B802-B9ADA57743A1}"/>
              </a:ext>
            </a:extLst>
          </p:cNvPr>
          <p:cNvSpPr>
            <a:spLocks noGrp="1"/>
          </p:cNvSpPr>
          <p:nvPr>
            <p:ph type="sldNum" sz="quarter" idx="12"/>
          </p:nvPr>
        </p:nvSpPr>
        <p:spPr/>
        <p:txBody>
          <a:bodyPr/>
          <a:lstStyle/>
          <a:p>
            <a:fld id="{EC4F194D-F22A-B143-AA70-CBC97C457A16}" type="slidenum">
              <a:rPr lang="en-US" smtClean="0"/>
              <a:t>‹N°›</a:t>
            </a:fld>
            <a:endParaRPr lang="en-US"/>
          </a:p>
        </p:txBody>
      </p:sp>
    </p:spTree>
    <p:extLst>
      <p:ext uri="{BB962C8B-B14F-4D97-AF65-F5344CB8AC3E}">
        <p14:creationId xmlns:p14="http://schemas.microsoft.com/office/powerpoint/2010/main" val="3037051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61984-2933-054D-921B-BF9B906919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C9B60D-B9C7-3D42-B802-105E2AB298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60972-9768-A644-B89F-2014A04C6379}"/>
              </a:ext>
            </a:extLst>
          </p:cNvPr>
          <p:cNvSpPr>
            <a:spLocks noGrp="1"/>
          </p:cNvSpPr>
          <p:nvPr>
            <p:ph type="dt" sz="half" idx="10"/>
          </p:nvPr>
        </p:nvSpPr>
        <p:spPr/>
        <p:txBody>
          <a:bodyPr/>
          <a:lstStyle/>
          <a:p>
            <a:fld id="{C3525EDA-5C74-4545-91D2-CCABD6ADA6DC}" type="datetimeFigureOut">
              <a:rPr lang="en-US" smtClean="0"/>
              <a:t>4/26/2024</a:t>
            </a:fld>
            <a:endParaRPr lang="en-US"/>
          </a:p>
        </p:txBody>
      </p:sp>
      <p:sp>
        <p:nvSpPr>
          <p:cNvPr id="5" name="Footer Placeholder 4">
            <a:extLst>
              <a:ext uri="{FF2B5EF4-FFF2-40B4-BE49-F238E27FC236}">
                <a16:creationId xmlns:a16="http://schemas.microsoft.com/office/drawing/2014/main" id="{512F74B0-333D-6E48-BA29-C83FF81F7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5C013-4572-924A-9EDD-BDABCEF1DA0C}"/>
              </a:ext>
            </a:extLst>
          </p:cNvPr>
          <p:cNvSpPr>
            <a:spLocks noGrp="1"/>
          </p:cNvSpPr>
          <p:nvPr>
            <p:ph type="sldNum" sz="quarter" idx="12"/>
          </p:nvPr>
        </p:nvSpPr>
        <p:spPr/>
        <p:txBody>
          <a:bodyPr/>
          <a:lstStyle/>
          <a:p>
            <a:fld id="{EC4F194D-F22A-B143-AA70-CBC97C457A16}" type="slidenum">
              <a:rPr lang="en-US" smtClean="0"/>
              <a:t>‹N°›</a:t>
            </a:fld>
            <a:endParaRPr lang="en-US"/>
          </a:p>
        </p:txBody>
      </p:sp>
    </p:spTree>
    <p:extLst>
      <p:ext uri="{BB962C8B-B14F-4D97-AF65-F5344CB8AC3E}">
        <p14:creationId xmlns:p14="http://schemas.microsoft.com/office/powerpoint/2010/main" val="3659163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D7E3F0-16F5-C442-AA6B-806D96AFF4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A2404E-E065-834D-95A0-84EE3C43123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EA073-919A-FA40-86FC-A221EF8F63D9}"/>
              </a:ext>
            </a:extLst>
          </p:cNvPr>
          <p:cNvSpPr>
            <a:spLocks noGrp="1"/>
          </p:cNvSpPr>
          <p:nvPr>
            <p:ph type="dt" sz="half" idx="10"/>
          </p:nvPr>
        </p:nvSpPr>
        <p:spPr/>
        <p:txBody>
          <a:bodyPr/>
          <a:lstStyle/>
          <a:p>
            <a:fld id="{C3525EDA-5C74-4545-91D2-CCABD6ADA6DC}" type="datetimeFigureOut">
              <a:rPr lang="en-US" smtClean="0"/>
              <a:t>4/26/2024</a:t>
            </a:fld>
            <a:endParaRPr lang="en-US"/>
          </a:p>
        </p:txBody>
      </p:sp>
      <p:sp>
        <p:nvSpPr>
          <p:cNvPr id="5" name="Footer Placeholder 4">
            <a:extLst>
              <a:ext uri="{FF2B5EF4-FFF2-40B4-BE49-F238E27FC236}">
                <a16:creationId xmlns:a16="http://schemas.microsoft.com/office/drawing/2014/main" id="{913F13FB-113B-C942-BC92-18A819012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58A34-2079-7C4C-B13F-2C9907641240}"/>
              </a:ext>
            </a:extLst>
          </p:cNvPr>
          <p:cNvSpPr>
            <a:spLocks noGrp="1"/>
          </p:cNvSpPr>
          <p:nvPr>
            <p:ph type="sldNum" sz="quarter" idx="12"/>
          </p:nvPr>
        </p:nvSpPr>
        <p:spPr/>
        <p:txBody>
          <a:bodyPr/>
          <a:lstStyle/>
          <a:p>
            <a:fld id="{EC4F194D-F22A-B143-AA70-CBC97C457A16}" type="slidenum">
              <a:rPr lang="en-US" smtClean="0"/>
              <a:t>‹N°›</a:t>
            </a:fld>
            <a:endParaRPr lang="en-US"/>
          </a:p>
        </p:txBody>
      </p:sp>
    </p:spTree>
    <p:extLst>
      <p:ext uri="{BB962C8B-B14F-4D97-AF65-F5344CB8AC3E}">
        <p14:creationId xmlns:p14="http://schemas.microsoft.com/office/powerpoint/2010/main" val="3764780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753F0-3851-B84F-B00F-DE5970899F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54D07-40AF-404D-BAB6-0DB3491FB4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D0850-A4F5-6544-952B-759EF9A2C50E}"/>
              </a:ext>
            </a:extLst>
          </p:cNvPr>
          <p:cNvSpPr>
            <a:spLocks noGrp="1"/>
          </p:cNvSpPr>
          <p:nvPr>
            <p:ph type="dt" sz="half" idx="10"/>
          </p:nvPr>
        </p:nvSpPr>
        <p:spPr/>
        <p:txBody>
          <a:bodyPr/>
          <a:lstStyle/>
          <a:p>
            <a:fld id="{C3525EDA-5C74-4545-91D2-CCABD6ADA6DC}" type="datetimeFigureOut">
              <a:rPr lang="en-US" smtClean="0"/>
              <a:t>4/26/2024</a:t>
            </a:fld>
            <a:endParaRPr lang="en-US"/>
          </a:p>
        </p:txBody>
      </p:sp>
      <p:sp>
        <p:nvSpPr>
          <p:cNvPr id="5" name="Footer Placeholder 4">
            <a:extLst>
              <a:ext uri="{FF2B5EF4-FFF2-40B4-BE49-F238E27FC236}">
                <a16:creationId xmlns:a16="http://schemas.microsoft.com/office/drawing/2014/main" id="{581097D2-ABAE-B94A-A124-88DD3C1E1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C322F-9027-DD42-BFF6-408292A42C6D}"/>
              </a:ext>
            </a:extLst>
          </p:cNvPr>
          <p:cNvSpPr>
            <a:spLocks noGrp="1"/>
          </p:cNvSpPr>
          <p:nvPr>
            <p:ph type="sldNum" sz="quarter" idx="12"/>
          </p:nvPr>
        </p:nvSpPr>
        <p:spPr/>
        <p:txBody>
          <a:bodyPr/>
          <a:lstStyle/>
          <a:p>
            <a:fld id="{EC4F194D-F22A-B143-AA70-CBC97C457A16}" type="slidenum">
              <a:rPr lang="en-US" smtClean="0"/>
              <a:t>‹N°›</a:t>
            </a:fld>
            <a:endParaRPr lang="en-US"/>
          </a:p>
        </p:txBody>
      </p:sp>
    </p:spTree>
    <p:extLst>
      <p:ext uri="{BB962C8B-B14F-4D97-AF65-F5344CB8AC3E}">
        <p14:creationId xmlns:p14="http://schemas.microsoft.com/office/powerpoint/2010/main" val="614002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F5F4-5180-F24B-AA5A-D94C04BAC9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F13C3A-DE24-424A-8375-BB9F764144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70F1A21-CCB8-A24D-8CDA-C6479C9A134F}"/>
              </a:ext>
            </a:extLst>
          </p:cNvPr>
          <p:cNvSpPr>
            <a:spLocks noGrp="1"/>
          </p:cNvSpPr>
          <p:nvPr>
            <p:ph type="dt" sz="half" idx="10"/>
          </p:nvPr>
        </p:nvSpPr>
        <p:spPr/>
        <p:txBody>
          <a:bodyPr/>
          <a:lstStyle/>
          <a:p>
            <a:fld id="{C3525EDA-5C74-4545-91D2-CCABD6ADA6DC}" type="datetimeFigureOut">
              <a:rPr lang="en-US" smtClean="0"/>
              <a:t>4/26/2024</a:t>
            </a:fld>
            <a:endParaRPr lang="en-US"/>
          </a:p>
        </p:txBody>
      </p:sp>
      <p:sp>
        <p:nvSpPr>
          <p:cNvPr id="5" name="Footer Placeholder 4">
            <a:extLst>
              <a:ext uri="{FF2B5EF4-FFF2-40B4-BE49-F238E27FC236}">
                <a16:creationId xmlns:a16="http://schemas.microsoft.com/office/drawing/2014/main" id="{6F7EF322-62F7-FA4B-88EF-9C4E57E1D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652EE-A960-084C-9138-EA706977C885}"/>
              </a:ext>
            </a:extLst>
          </p:cNvPr>
          <p:cNvSpPr>
            <a:spLocks noGrp="1"/>
          </p:cNvSpPr>
          <p:nvPr>
            <p:ph type="sldNum" sz="quarter" idx="12"/>
          </p:nvPr>
        </p:nvSpPr>
        <p:spPr/>
        <p:txBody>
          <a:bodyPr/>
          <a:lstStyle/>
          <a:p>
            <a:fld id="{EC4F194D-F22A-B143-AA70-CBC97C457A16}" type="slidenum">
              <a:rPr lang="en-US" smtClean="0"/>
              <a:t>‹N°›</a:t>
            </a:fld>
            <a:endParaRPr lang="en-US"/>
          </a:p>
        </p:txBody>
      </p:sp>
    </p:spTree>
    <p:extLst>
      <p:ext uri="{BB962C8B-B14F-4D97-AF65-F5344CB8AC3E}">
        <p14:creationId xmlns:p14="http://schemas.microsoft.com/office/powerpoint/2010/main" val="1119556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8369E-DF44-1645-8104-E12CD260B6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B1A8C1-B3BC-9E46-8040-CE3E02352C8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29410F-9896-0345-9AA0-A2E1B3568D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1F87CE-0376-6643-A3E4-D6A941CF65EC}"/>
              </a:ext>
            </a:extLst>
          </p:cNvPr>
          <p:cNvSpPr>
            <a:spLocks noGrp="1"/>
          </p:cNvSpPr>
          <p:nvPr>
            <p:ph type="dt" sz="half" idx="10"/>
          </p:nvPr>
        </p:nvSpPr>
        <p:spPr/>
        <p:txBody>
          <a:bodyPr/>
          <a:lstStyle/>
          <a:p>
            <a:fld id="{C3525EDA-5C74-4545-91D2-CCABD6ADA6DC}" type="datetimeFigureOut">
              <a:rPr lang="en-US" smtClean="0"/>
              <a:t>4/26/2024</a:t>
            </a:fld>
            <a:endParaRPr lang="en-US"/>
          </a:p>
        </p:txBody>
      </p:sp>
      <p:sp>
        <p:nvSpPr>
          <p:cNvPr id="6" name="Footer Placeholder 5">
            <a:extLst>
              <a:ext uri="{FF2B5EF4-FFF2-40B4-BE49-F238E27FC236}">
                <a16:creationId xmlns:a16="http://schemas.microsoft.com/office/drawing/2014/main" id="{927272BB-58F4-B646-8B4C-8121D70F88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AD724D-DDAC-1C40-A938-5405BE8AE375}"/>
              </a:ext>
            </a:extLst>
          </p:cNvPr>
          <p:cNvSpPr>
            <a:spLocks noGrp="1"/>
          </p:cNvSpPr>
          <p:nvPr>
            <p:ph type="sldNum" sz="quarter" idx="12"/>
          </p:nvPr>
        </p:nvSpPr>
        <p:spPr/>
        <p:txBody>
          <a:bodyPr/>
          <a:lstStyle/>
          <a:p>
            <a:fld id="{EC4F194D-F22A-B143-AA70-CBC97C457A16}" type="slidenum">
              <a:rPr lang="en-US" smtClean="0"/>
              <a:t>‹N°›</a:t>
            </a:fld>
            <a:endParaRPr lang="en-US"/>
          </a:p>
        </p:txBody>
      </p:sp>
    </p:spTree>
    <p:extLst>
      <p:ext uri="{BB962C8B-B14F-4D97-AF65-F5344CB8AC3E}">
        <p14:creationId xmlns:p14="http://schemas.microsoft.com/office/powerpoint/2010/main" val="789814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4A64-155A-F445-B0F7-1DD4C2F4DF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C26A3A-5454-A24F-8A10-15C73764C1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18F0CA-0E88-E04B-8D34-8B5C34DF908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73F4E5-1F8D-3146-AD02-DC3A1983E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AE90594-C573-5D4F-9751-583C8835948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D97066-EF0F-4045-A8E9-A822D68315AC}"/>
              </a:ext>
            </a:extLst>
          </p:cNvPr>
          <p:cNvSpPr>
            <a:spLocks noGrp="1"/>
          </p:cNvSpPr>
          <p:nvPr>
            <p:ph type="dt" sz="half" idx="10"/>
          </p:nvPr>
        </p:nvSpPr>
        <p:spPr/>
        <p:txBody>
          <a:bodyPr/>
          <a:lstStyle/>
          <a:p>
            <a:fld id="{C3525EDA-5C74-4545-91D2-CCABD6ADA6DC}" type="datetimeFigureOut">
              <a:rPr lang="en-US" smtClean="0"/>
              <a:t>4/26/2024</a:t>
            </a:fld>
            <a:endParaRPr lang="en-US"/>
          </a:p>
        </p:txBody>
      </p:sp>
      <p:sp>
        <p:nvSpPr>
          <p:cNvPr id="8" name="Footer Placeholder 7">
            <a:extLst>
              <a:ext uri="{FF2B5EF4-FFF2-40B4-BE49-F238E27FC236}">
                <a16:creationId xmlns:a16="http://schemas.microsoft.com/office/drawing/2014/main" id="{5C2CFCBB-0124-554D-A78C-B3B592722F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870E41-05AC-014C-AD8E-FF360BFBBEC5}"/>
              </a:ext>
            </a:extLst>
          </p:cNvPr>
          <p:cNvSpPr>
            <a:spLocks noGrp="1"/>
          </p:cNvSpPr>
          <p:nvPr>
            <p:ph type="sldNum" sz="quarter" idx="12"/>
          </p:nvPr>
        </p:nvSpPr>
        <p:spPr/>
        <p:txBody>
          <a:bodyPr/>
          <a:lstStyle/>
          <a:p>
            <a:fld id="{EC4F194D-F22A-B143-AA70-CBC97C457A16}" type="slidenum">
              <a:rPr lang="en-US" smtClean="0"/>
              <a:t>‹N°›</a:t>
            </a:fld>
            <a:endParaRPr lang="en-US"/>
          </a:p>
        </p:txBody>
      </p:sp>
    </p:spTree>
    <p:extLst>
      <p:ext uri="{BB962C8B-B14F-4D97-AF65-F5344CB8AC3E}">
        <p14:creationId xmlns:p14="http://schemas.microsoft.com/office/powerpoint/2010/main" val="605302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16C3-2D13-A042-8AD4-E89E84A5C5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E764F5-A24D-D649-94D9-540F64166809}"/>
              </a:ext>
            </a:extLst>
          </p:cNvPr>
          <p:cNvSpPr>
            <a:spLocks noGrp="1"/>
          </p:cNvSpPr>
          <p:nvPr>
            <p:ph type="dt" sz="half" idx="10"/>
          </p:nvPr>
        </p:nvSpPr>
        <p:spPr/>
        <p:txBody>
          <a:bodyPr/>
          <a:lstStyle/>
          <a:p>
            <a:fld id="{C3525EDA-5C74-4545-91D2-CCABD6ADA6DC}" type="datetimeFigureOut">
              <a:rPr lang="en-US" smtClean="0"/>
              <a:t>4/26/2024</a:t>
            </a:fld>
            <a:endParaRPr lang="en-US"/>
          </a:p>
        </p:txBody>
      </p:sp>
      <p:sp>
        <p:nvSpPr>
          <p:cNvPr id="4" name="Footer Placeholder 3">
            <a:extLst>
              <a:ext uri="{FF2B5EF4-FFF2-40B4-BE49-F238E27FC236}">
                <a16:creationId xmlns:a16="http://schemas.microsoft.com/office/drawing/2014/main" id="{1D51FDE6-537E-BA4A-A030-C75FF6A68D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E50A70-56BA-A648-8F11-BE518F4672A4}"/>
              </a:ext>
            </a:extLst>
          </p:cNvPr>
          <p:cNvSpPr>
            <a:spLocks noGrp="1"/>
          </p:cNvSpPr>
          <p:nvPr>
            <p:ph type="sldNum" sz="quarter" idx="12"/>
          </p:nvPr>
        </p:nvSpPr>
        <p:spPr/>
        <p:txBody>
          <a:bodyPr/>
          <a:lstStyle/>
          <a:p>
            <a:fld id="{EC4F194D-F22A-B143-AA70-CBC97C457A16}" type="slidenum">
              <a:rPr lang="en-US" smtClean="0"/>
              <a:t>‹N°›</a:t>
            </a:fld>
            <a:endParaRPr lang="en-US"/>
          </a:p>
        </p:txBody>
      </p:sp>
    </p:spTree>
    <p:extLst>
      <p:ext uri="{BB962C8B-B14F-4D97-AF65-F5344CB8AC3E}">
        <p14:creationId xmlns:p14="http://schemas.microsoft.com/office/powerpoint/2010/main" val="553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569ADD-0E84-A041-BF26-6031760B623A}"/>
              </a:ext>
            </a:extLst>
          </p:cNvPr>
          <p:cNvSpPr>
            <a:spLocks noGrp="1"/>
          </p:cNvSpPr>
          <p:nvPr>
            <p:ph type="dt" sz="half" idx="10"/>
          </p:nvPr>
        </p:nvSpPr>
        <p:spPr/>
        <p:txBody>
          <a:bodyPr/>
          <a:lstStyle/>
          <a:p>
            <a:fld id="{C3525EDA-5C74-4545-91D2-CCABD6ADA6DC}" type="datetimeFigureOut">
              <a:rPr lang="en-US" smtClean="0"/>
              <a:t>4/26/2024</a:t>
            </a:fld>
            <a:endParaRPr lang="en-US"/>
          </a:p>
        </p:txBody>
      </p:sp>
      <p:sp>
        <p:nvSpPr>
          <p:cNvPr id="3" name="Footer Placeholder 2">
            <a:extLst>
              <a:ext uri="{FF2B5EF4-FFF2-40B4-BE49-F238E27FC236}">
                <a16:creationId xmlns:a16="http://schemas.microsoft.com/office/drawing/2014/main" id="{FD7CEFB8-B85F-CE41-9B0C-CDC95C1B1B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45F4E1-2011-4E4A-85D0-790E2070CB54}"/>
              </a:ext>
            </a:extLst>
          </p:cNvPr>
          <p:cNvSpPr>
            <a:spLocks noGrp="1"/>
          </p:cNvSpPr>
          <p:nvPr>
            <p:ph type="sldNum" sz="quarter" idx="12"/>
          </p:nvPr>
        </p:nvSpPr>
        <p:spPr/>
        <p:txBody>
          <a:bodyPr/>
          <a:lstStyle/>
          <a:p>
            <a:fld id="{EC4F194D-F22A-B143-AA70-CBC97C457A16}" type="slidenum">
              <a:rPr lang="en-US" smtClean="0"/>
              <a:t>‹N°›</a:t>
            </a:fld>
            <a:endParaRPr lang="en-US"/>
          </a:p>
        </p:txBody>
      </p:sp>
    </p:spTree>
    <p:extLst>
      <p:ext uri="{BB962C8B-B14F-4D97-AF65-F5344CB8AC3E}">
        <p14:creationId xmlns:p14="http://schemas.microsoft.com/office/powerpoint/2010/main" val="269981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2A9A-34C7-FB49-B972-B039C092B7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47139-E0C6-5D4E-A78D-2FE9C8941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06E438-5687-DE49-8DD0-01CF846F9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4678C9-B4DD-4344-9C21-F4B3CDC41712}"/>
              </a:ext>
            </a:extLst>
          </p:cNvPr>
          <p:cNvSpPr>
            <a:spLocks noGrp="1"/>
          </p:cNvSpPr>
          <p:nvPr>
            <p:ph type="dt" sz="half" idx="10"/>
          </p:nvPr>
        </p:nvSpPr>
        <p:spPr/>
        <p:txBody>
          <a:bodyPr/>
          <a:lstStyle/>
          <a:p>
            <a:fld id="{C3525EDA-5C74-4545-91D2-CCABD6ADA6DC}" type="datetimeFigureOut">
              <a:rPr lang="en-US" smtClean="0"/>
              <a:t>4/26/2024</a:t>
            </a:fld>
            <a:endParaRPr lang="en-US"/>
          </a:p>
        </p:txBody>
      </p:sp>
      <p:sp>
        <p:nvSpPr>
          <p:cNvPr id="6" name="Footer Placeholder 5">
            <a:extLst>
              <a:ext uri="{FF2B5EF4-FFF2-40B4-BE49-F238E27FC236}">
                <a16:creationId xmlns:a16="http://schemas.microsoft.com/office/drawing/2014/main" id="{75D0B3C4-87C1-0C4D-954F-6A204BEDDF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397615-F859-D141-82BE-602220AE7CD0}"/>
              </a:ext>
            </a:extLst>
          </p:cNvPr>
          <p:cNvSpPr>
            <a:spLocks noGrp="1"/>
          </p:cNvSpPr>
          <p:nvPr>
            <p:ph type="sldNum" sz="quarter" idx="12"/>
          </p:nvPr>
        </p:nvSpPr>
        <p:spPr/>
        <p:txBody>
          <a:bodyPr/>
          <a:lstStyle/>
          <a:p>
            <a:fld id="{EC4F194D-F22A-B143-AA70-CBC97C457A16}" type="slidenum">
              <a:rPr lang="en-US" smtClean="0"/>
              <a:t>‹N°›</a:t>
            </a:fld>
            <a:endParaRPr lang="en-US"/>
          </a:p>
        </p:txBody>
      </p:sp>
    </p:spTree>
    <p:extLst>
      <p:ext uri="{BB962C8B-B14F-4D97-AF65-F5344CB8AC3E}">
        <p14:creationId xmlns:p14="http://schemas.microsoft.com/office/powerpoint/2010/main" val="1838177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87C96-DA9C-DB43-B7B0-4A275C028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9D4D76-EB50-994E-964D-97B7CA09D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56CF4F-3752-DC40-B414-6535569D8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335D8A-9F9C-864E-ADBD-1D1A6D5092CF}"/>
              </a:ext>
            </a:extLst>
          </p:cNvPr>
          <p:cNvSpPr>
            <a:spLocks noGrp="1"/>
          </p:cNvSpPr>
          <p:nvPr>
            <p:ph type="dt" sz="half" idx="10"/>
          </p:nvPr>
        </p:nvSpPr>
        <p:spPr/>
        <p:txBody>
          <a:bodyPr/>
          <a:lstStyle/>
          <a:p>
            <a:fld id="{C3525EDA-5C74-4545-91D2-CCABD6ADA6DC}" type="datetimeFigureOut">
              <a:rPr lang="en-US" smtClean="0"/>
              <a:t>4/26/2024</a:t>
            </a:fld>
            <a:endParaRPr lang="en-US"/>
          </a:p>
        </p:txBody>
      </p:sp>
      <p:sp>
        <p:nvSpPr>
          <p:cNvPr id="6" name="Footer Placeholder 5">
            <a:extLst>
              <a:ext uri="{FF2B5EF4-FFF2-40B4-BE49-F238E27FC236}">
                <a16:creationId xmlns:a16="http://schemas.microsoft.com/office/drawing/2014/main" id="{C4C72378-094B-0C4B-91A6-971009B65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9465FE-8B72-4745-A0E0-71119175A6A0}"/>
              </a:ext>
            </a:extLst>
          </p:cNvPr>
          <p:cNvSpPr>
            <a:spLocks noGrp="1"/>
          </p:cNvSpPr>
          <p:nvPr>
            <p:ph type="sldNum" sz="quarter" idx="12"/>
          </p:nvPr>
        </p:nvSpPr>
        <p:spPr/>
        <p:txBody>
          <a:bodyPr/>
          <a:lstStyle/>
          <a:p>
            <a:fld id="{EC4F194D-F22A-B143-AA70-CBC97C457A16}" type="slidenum">
              <a:rPr lang="en-US" smtClean="0"/>
              <a:t>‹N°›</a:t>
            </a:fld>
            <a:endParaRPr lang="en-US"/>
          </a:p>
        </p:txBody>
      </p:sp>
    </p:spTree>
    <p:extLst>
      <p:ext uri="{BB962C8B-B14F-4D97-AF65-F5344CB8AC3E}">
        <p14:creationId xmlns:p14="http://schemas.microsoft.com/office/powerpoint/2010/main" val="824401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AF2592-FF43-984C-976B-35BB87047C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60E7DE-DB19-384F-B0CD-62DD24C1E4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7F966-9733-A842-9168-4B070D523C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25EDA-5C74-4545-91D2-CCABD6ADA6DC}" type="datetimeFigureOut">
              <a:rPr lang="en-US" smtClean="0"/>
              <a:t>4/26/2024</a:t>
            </a:fld>
            <a:endParaRPr lang="en-US"/>
          </a:p>
        </p:txBody>
      </p:sp>
      <p:sp>
        <p:nvSpPr>
          <p:cNvPr id="5" name="Footer Placeholder 4">
            <a:extLst>
              <a:ext uri="{FF2B5EF4-FFF2-40B4-BE49-F238E27FC236}">
                <a16:creationId xmlns:a16="http://schemas.microsoft.com/office/drawing/2014/main" id="{DBE0A332-7CF3-C24E-9FA5-39E536F358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7EAD70-B985-D94A-882F-73AC8CA0A0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4F194D-F22A-B143-AA70-CBC97C457A16}" type="slidenum">
              <a:rPr lang="en-US" smtClean="0"/>
              <a:t>‹N°›</a:t>
            </a:fld>
            <a:endParaRPr lang="en-US"/>
          </a:p>
        </p:txBody>
      </p:sp>
    </p:spTree>
    <p:extLst>
      <p:ext uri="{BB962C8B-B14F-4D97-AF65-F5344CB8AC3E}">
        <p14:creationId xmlns:p14="http://schemas.microsoft.com/office/powerpoint/2010/main" val="1547091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tiff"/></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9D55A-92E7-5745-B72A-01AD2D5506C3}"/>
              </a:ext>
            </a:extLst>
          </p:cNvPr>
          <p:cNvSpPr>
            <a:spLocks noGrp="1"/>
          </p:cNvSpPr>
          <p:nvPr>
            <p:ph type="ctrTitle"/>
          </p:nvPr>
        </p:nvSpPr>
        <p:spPr>
          <a:xfrm>
            <a:off x="1601492" y="2424221"/>
            <a:ext cx="9144000" cy="2387600"/>
          </a:xfrm>
        </p:spPr>
        <p:txBody>
          <a:bodyPr>
            <a:normAutofit/>
          </a:bodyPr>
          <a:lstStyle/>
          <a:p>
            <a:r>
              <a:rPr lang="en-US" sz="7200" dirty="0"/>
              <a:t>Being Sent!</a:t>
            </a:r>
            <a:br>
              <a:rPr lang="en-US" sz="7200" dirty="0"/>
            </a:br>
            <a:endParaRPr lang="en-US" sz="7200" dirty="0"/>
          </a:p>
        </p:txBody>
      </p:sp>
    </p:spTree>
    <p:extLst>
      <p:ext uri="{BB962C8B-B14F-4D97-AF65-F5344CB8AC3E}">
        <p14:creationId xmlns:p14="http://schemas.microsoft.com/office/powerpoint/2010/main" val="1767558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483E-8BB7-6146-8646-EF38F4E2CD2B}"/>
              </a:ext>
            </a:extLst>
          </p:cNvPr>
          <p:cNvSpPr>
            <a:spLocks noGrp="1"/>
          </p:cNvSpPr>
          <p:nvPr>
            <p:ph type="title"/>
          </p:nvPr>
        </p:nvSpPr>
        <p:spPr/>
        <p:txBody>
          <a:bodyPr/>
          <a:lstStyle/>
          <a:p>
            <a:r>
              <a:rPr lang="en-US" dirty="0"/>
              <a:t>2) Where are we sent today?</a:t>
            </a:r>
          </a:p>
        </p:txBody>
      </p:sp>
      <p:sp>
        <p:nvSpPr>
          <p:cNvPr id="3" name="Content Placeholder 2">
            <a:extLst>
              <a:ext uri="{FF2B5EF4-FFF2-40B4-BE49-F238E27FC236}">
                <a16:creationId xmlns:a16="http://schemas.microsoft.com/office/drawing/2014/main" id="{28DC983E-0A4D-F344-906B-00F7EDE4C3BF}"/>
              </a:ext>
            </a:extLst>
          </p:cNvPr>
          <p:cNvSpPr>
            <a:spLocks noGrp="1"/>
          </p:cNvSpPr>
          <p:nvPr>
            <p:ph idx="1"/>
          </p:nvPr>
        </p:nvSpPr>
        <p:spPr>
          <a:xfrm>
            <a:off x="838200" y="4572753"/>
            <a:ext cx="4942668" cy="1604210"/>
          </a:xfrm>
        </p:spPr>
        <p:txBody>
          <a:bodyPr>
            <a:normAutofit/>
          </a:bodyPr>
          <a:lstStyle/>
          <a:p>
            <a:pPr marL="0" indent="0">
              <a:buNone/>
            </a:pPr>
            <a:r>
              <a:rPr lang="en-US" sz="7200" dirty="0"/>
              <a:t>Polarization</a:t>
            </a:r>
          </a:p>
          <a:p>
            <a:pPr marL="0" indent="0">
              <a:buNone/>
            </a:pPr>
            <a:endParaRPr lang="en-US" sz="4000" dirty="0"/>
          </a:p>
          <a:p>
            <a:pPr marL="0" indent="0">
              <a:buNone/>
            </a:pPr>
            <a:endParaRPr lang="en-US" sz="4000" dirty="0"/>
          </a:p>
          <a:p>
            <a:pPr marL="0" indent="0">
              <a:buNone/>
            </a:pPr>
            <a:endParaRPr lang="en-US" sz="4000" dirty="0"/>
          </a:p>
        </p:txBody>
      </p:sp>
      <p:pic>
        <p:nvPicPr>
          <p:cNvPr id="5" name="Picture 4">
            <a:extLst>
              <a:ext uri="{FF2B5EF4-FFF2-40B4-BE49-F238E27FC236}">
                <a16:creationId xmlns:a16="http://schemas.microsoft.com/office/drawing/2014/main" id="{E400E44F-5C9B-244E-86C1-0CC0D9B0D2DD}"/>
              </a:ext>
            </a:extLst>
          </p:cNvPr>
          <p:cNvPicPr>
            <a:picLocks noChangeAspect="1"/>
          </p:cNvPicPr>
          <p:nvPr/>
        </p:nvPicPr>
        <p:blipFill>
          <a:blip r:embed="rId2"/>
          <a:stretch>
            <a:fillRect/>
          </a:stretch>
        </p:blipFill>
        <p:spPr>
          <a:xfrm>
            <a:off x="5927779" y="1406026"/>
            <a:ext cx="4673062" cy="3166727"/>
          </a:xfrm>
          <a:prstGeom prst="rect">
            <a:avLst/>
          </a:prstGeom>
        </p:spPr>
      </p:pic>
    </p:spTree>
    <p:extLst>
      <p:ext uri="{BB962C8B-B14F-4D97-AF65-F5344CB8AC3E}">
        <p14:creationId xmlns:p14="http://schemas.microsoft.com/office/powerpoint/2010/main" val="2523619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0EDA1-225D-244E-9B72-E5BC3A36EB90}"/>
              </a:ext>
            </a:extLst>
          </p:cNvPr>
          <p:cNvSpPr>
            <a:spLocks noGrp="1"/>
          </p:cNvSpPr>
          <p:nvPr>
            <p:ph type="title"/>
          </p:nvPr>
        </p:nvSpPr>
        <p:spPr>
          <a:xfrm>
            <a:off x="526942" y="2460325"/>
            <a:ext cx="2479729" cy="1325563"/>
          </a:xfrm>
        </p:spPr>
        <p:txBody>
          <a:bodyPr/>
          <a:lstStyle/>
          <a:p>
            <a:r>
              <a:rPr lang="en-US" dirty="0"/>
              <a:t>Being Prophetic</a:t>
            </a:r>
          </a:p>
        </p:txBody>
      </p:sp>
      <p:pic>
        <p:nvPicPr>
          <p:cNvPr id="12" name="Content Placeholder 11">
            <a:extLst>
              <a:ext uri="{FF2B5EF4-FFF2-40B4-BE49-F238E27FC236}">
                <a16:creationId xmlns:a16="http://schemas.microsoft.com/office/drawing/2014/main" id="{ECC2BCB1-C20F-6643-B569-995B15EE50D3}"/>
              </a:ext>
            </a:extLst>
          </p:cNvPr>
          <p:cNvPicPr>
            <a:picLocks noGrp="1" noChangeAspect="1"/>
          </p:cNvPicPr>
          <p:nvPr>
            <p:ph idx="1"/>
          </p:nvPr>
        </p:nvPicPr>
        <p:blipFill>
          <a:blip r:embed="rId2"/>
          <a:stretch>
            <a:fillRect/>
          </a:stretch>
        </p:blipFill>
        <p:spPr>
          <a:xfrm>
            <a:off x="3246929" y="26453"/>
            <a:ext cx="8945072" cy="5025994"/>
          </a:xfrm>
        </p:spPr>
      </p:pic>
      <p:sp>
        <p:nvSpPr>
          <p:cNvPr id="13" name="TextBox 12">
            <a:extLst>
              <a:ext uri="{FF2B5EF4-FFF2-40B4-BE49-F238E27FC236}">
                <a16:creationId xmlns:a16="http://schemas.microsoft.com/office/drawing/2014/main" id="{2BE23534-A8C5-3C4A-8F34-7777EA84DBD6}"/>
              </a:ext>
            </a:extLst>
          </p:cNvPr>
          <p:cNvSpPr txBox="1"/>
          <p:nvPr/>
        </p:nvSpPr>
        <p:spPr>
          <a:xfrm>
            <a:off x="976393" y="5052447"/>
            <a:ext cx="10399363" cy="1077218"/>
          </a:xfrm>
          <a:prstGeom prst="rect">
            <a:avLst/>
          </a:prstGeom>
          <a:noFill/>
        </p:spPr>
        <p:txBody>
          <a:bodyPr wrap="square" rtlCol="0">
            <a:spAutoFit/>
          </a:bodyPr>
          <a:lstStyle/>
          <a:p>
            <a:r>
              <a:rPr lang="en-US" sz="3200" dirty="0"/>
              <a:t>... "bold and creative," open to </a:t>
            </a:r>
            <a:r>
              <a:rPr lang="en-US" sz="3200" i="1" dirty="0"/>
              <a:t>change</a:t>
            </a:r>
            <a:r>
              <a:rPr lang="en-US" sz="3200" dirty="0"/>
              <a:t> and to move away from doing things "as we have always done" (</a:t>
            </a:r>
            <a:r>
              <a:rPr lang="en-US" sz="3200" i="1" dirty="0"/>
              <a:t>EG, </a:t>
            </a:r>
            <a:r>
              <a:rPr lang="en-US" sz="3200" dirty="0"/>
              <a:t>32-33).</a:t>
            </a:r>
          </a:p>
        </p:txBody>
      </p:sp>
    </p:spTree>
    <p:extLst>
      <p:ext uri="{BB962C8B-B14F-4D97-AF65-F5344CB8AC3E}">
        <p14:creationId xmlns:p14="http://schemas.microsoft.com/office/powerpoint/2010/main" val="150413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5741-398B-B94A-A074-21E2C1A1855C}"/>
              </a:ext>
            </a:extLst>
          </p:cNvPr>
          <p:cNvSpPr>
            <a:spLocks noGrp="1"/>
          </p:cNvSpPr>
          <p:nvPr>
            <p:ph type="title"/>
          </p:nvPr>
        </p:nvSpPr>
        <p:spPr/>
        <p:txBody>
          <a:bodyPr/>
          <a:lstStyle/>
          <a:p>
            <a:r>
              <a:rPr lang="en-US" dirty="0"/>
              <a:t>3) How are we sent?</a:t>
            </a:r>
          </a:p>
        </p:txBody>
      </p:sp>
      <p:sp>
        <p:nvSpPr>
          <p:cNvPr id="3" name="Content Placeholder 2">
            <a:extLst>
              <a:ext uri="{FF2B5EF4-FFF2-40B4-BE49-F238E27FC236}">
                <a16:creationId xmlns:a16="http://schemas.microsoft.com/office/drawing/2014/main" id="{E27A756B-DF12-6A4E-B4B2-9AD898A0ADE2}"/>
              </a:ext>
            </a:extLst>
          </p:cNvPr>
          <p:cNvSpPr>
            <a:spLocks noGrp="1"/>
          </p:cNvSpPr>
          <p:nvPr>
            <p:ph idx="1"/>
          </p:nvPr>
        </p:nvSpPr>
        <p:spPr/>
        <p:txBody>
          <a:bodyPr>
            <a:normAutofit lnSpcReduction="10000"/>
          </a:bodyPr>
          <a:lstStyle/>
          <a:p>
            <a:pPr marL="0" indent="0">
              <a:buNone/>
            </a:pPr>
            <a:r>
              <a:rPr lang="en-US" dirty="0"/>
              <a:t> </a:t>
            </a:r>
            <a:r>
              <a:rPr lang="en-US" sz="3600" dirty="0"/>
              <a:t>"'You will be my witnesses to the ends of the world' (Acts 1:8). These are among Jesus' last words to his apostles after the resurrection. He probably had talked to them about the coming of the Holy Spirit and now he was making clear that the Holy Spirit was not going to come to perform a spectacular change but to </a:t>
            </a:r>
            <a:r>
              <a:rPr lang="en-US" sz="3600" i="1" dirty="0"/>
              <a:t>transform them, the apostles, so that they could be his witnesses, by bringing the Risen Lord to the farthest ends of the earth</a:t>
            </a:r>
            <a:r>
              <a:rPr lang="en-US" sz="3600" dirty="0"/>
              <a:t>.” </a:t>
            </a:r>
            <a:r>
              <a:rPr lang="en-US" dirty="0"/>
              <a:t>(Chiara </a:t>
            </a:r>
            <a:r>
              <a:rPr lang="en-US" dirty="0" err="1"/>
              <a:t>Lubich</a:t>
            </a:r>
            <a:r>
              <a:rPr lang="en-US" dirty="0"/>
              <a:t>, 1/2/1986)</a:t>
            </a:r>
          </a:p>
        </p:txBody>
      </p:sp>
    </p:spTree>
    <p:extLst>
      <p:ext uri="{BB962C8B-B14F-4D97-AF65-F5344CB8AC3E}">
        <p14:creationId xmlns:p14="http://schemas.microsoft.com/office/powerpoint/2010/main" val="1549013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3AD29-6112-E846-9DEB-2B091090550F}"/>
              </a:ext>
            </a:extLst>
          </p:cNvPr>
          <p:cNvSpPr>
            <a:spLocks noGrp="1"/>
          </p:cNvSpPr>
          <p:nvPr>
            <p:ph type="title"/>
          </p:nvPr>
        </p:nvSpPr>
        <p:spPr/>
        <p:txBody>
          <a:bodyPr/>
          <a:lstStyle/>
          <a:p>
            <a:r>
              <a:rPr lang="en-US" sz="6000"/>
              <a:t>Speaking...</a:t>
            </a:r>
            <a:endParaRPr lang="en-US" dirty="0"/>
          </a:p>
        </p:txBody>
      </p:sp>
      <p:sp>
        <p:nvSpPr>
          <p:cNvPr id="3" name="Content Placeholder 2">
            <a:extLst>
              <a:ext uri="{FF2B5EF4-FFF2-40B4-BE49-F238E27FC236}">
                <a16:creationId xmlns:a16="http://schemas.microsoft.com/office/drawing/2014/main" id="{2948CE06-7437-1F4E-B57C-9F3E0804CC59}"/>
              </a:ext>
            </a:extLst>
          </p:cNvPr>
          <p:cNvSpPr>
            <a:spLocks noGrp="1"/>
          </p:cNvSpPr>
          <p:nvPr>
            <p:ph idx="1"/>
          </p:nvPr>
        </p:nvSpPr>
        <p:spPr>
          <a:xfrm>
            <a:off x="3781585" y="1503336"/>
            <a:ext cx="8245099" cy="5354663"/>
          </a:xfrm>
        </p:spPr>
        <p:txBody>
          <a:bodyPr>
            <a:normAutofit lnSpcReduction="10000"/>
          </a:bodyPr>
          <a:lstStyle/>
          <a:p>
            <a:pPr marL="0" indent="0">
              <a:buNone/>
            </a:pPr>
            <a:r>
              <a:rPr lang="en-US" sz="4000" dirty="0"/>
              <a:t>"We always say that in order to love we need to make ourselves one with our neighbors in everything except sin. This is good. But I wouldn't want for this to become for us an excuse to avoid the risk of speaking up. We have to be careful not to confuse true and false prudence and remain in despicable silence” (Chiara </a:t>
            </a:r>
            <a:r>
              <a:rPr lang="en-US" sz="4000" dirty="0" err="1"/>
              <a:t>Lubich</a:t>
            </a:r>
            <a:r>
              <a:rPr lang="en-US" sz="4000" dirty="0"/>
              <a:t>, June 1993)</a:t>
            </a:r>
          </a:p>
        </p:txBody>
      </p:sp>
      <p:pic>
        <p:nvPicPr>
          <p:cNvPr id="4" name="Picture 3">
            <a:extLst>
              <a:ext uri="{FF2B5EF4-FFF2-40B4-BE49-F238E27FC236}">
                <a16:creationId xmlns:a16="http://schemas.microsoft.com/office/drawing/2014/main" id="{CD63845C-309F-EF4B-9E1A-C8983704E356}"/>
              </a:ext>
            </a:extLst>
          </p:cNvPr>
          <p:cNvPicPr>
            <a:picLocks noChangeAspect="1"/>
          </p:cNvPicPr>
          <p:nvPr/>
        </p:nvPicPr>
        <p:blipFill>
          <a:blip r:embed="rId2"/>
          <a:stretch>
            <a:fillRect/>
          </a:stretch>
        </p:blipFill>
        <p:spPr>
          <a:xfrm>
            <a:off x="111363" y="2237179"/>
            <a:ext cx="3670222" cy="2939256"/>
          </a:xfrm>
          <a:prstGeom prst="rect">
            <a:avLst/>
          </a:prstGeom>
        </p:spPr>
      </p:pic>
    </p:spTree>
    <p:extLst>
      <p:ext uri="{BB962C8B-B14F-4D97-AF65-F5344CB8AC3E}">
        <p14:creationId xmlns:p14="http://schemas.microsoft.com/office/powerpoint/2010/main" val="2710519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1C777-73D0-3C4D-B38E-7663AAF6B0B8}"/>
              </a:ext>
            </a:extLst>
          </p:cNvPr>
          <p:cNvSpPr>
            <a:spLocks noGrp="1"/>
          </p:cNvSpPr>
          <p:nvPr>
            <p:ph type="title"/>
          </p:nvPr>
        </p:nvSpPr>
        <p:spPr/>
        <p:txBody>
          <a:bodyPr/>
          <a:lstStyle/>
          <a:p>
            <a:r>
              <a:rPr lang="en-US" dirty="0"/>
              <a:t>4) Something to Think About</a:t>
            </a:r>
          </a:p>
        </p:txBody>
      </p:sp>
      <p:sp>
        <p:nvSpPr>
          <p:cNvPr id="3" name="Content Placeholder 2">
            <a:extLst>
              <a:ext uri="{FF2B5EF4-FFF2-40B4-BE49-F238E27FC236}">
                <a16:creationId xmlns:a16="http://schemas.microsoft.com/office/drawing/2014/main" id="{D87A7B6B-F135-AE49-BB74-1AEDCA2269B4}"/>
              </a:ext>
            </a:extLst>
          </p:cNvPr>
          <p:cNvSpPr>
            <a:spLocks noGrp="1"/>
          </p:cNvSpPr>
          <p:nvPr>
            <p:ph idx="1"/>
          </p:nvPr>
        </p:nvSpPr>
        <p:spPr>
          <a:xfrm>
            <a:off x="218268" y="3282466"/>
            <a:ext cx="3904281" cy="1212043"/>
          </a:xfrm>
        </p:spPr>
        <p:txBody>
          <a:bodyPr>
            <a:normAutofit/>
          </a:bodyPr>
          <a:lstStyle/>
          <a:p>
            <a:pPr marL="0" indent="0">
              <a:buNone/>
            </a:pPr>
            <a:r>
              <a:rPr lang="en-US" sz="4800" dirty="0"/>
              <a:t>Resistance</a:t>
            </a:r>
          </a:p>
        </p:txBody>
      </p:sp>
      <p:pic>
        <p:nvPicPr>
          <p:cNvPr id="6" name="Picture 5">
            <a:extLst>
              <a:ext uri="{FF2B5EF4-FFF2-40B4-BE49-F238E27FC236}">
                <a16:creationId xmlns:a16="http://schemas.microsoft.com/office/drawing/2014/main" id="{FE32D774-3C45-0A4F-9118-7DDC1D3FADBF}"/>
              </a:ext>
            </a:extLst>
          </p:cNvPr>
          <p:cNvPicPr>
            <a:picLocks noChangeAspect="1"/>
          </p:cNvPicPr>
          <p:nvPr/>
        </p:nvPicPr>
        <p:blipFill>
          <a:blip r:embed="rId2"/>
          <a:stretch>
            <a:fillRect/>
          </a:stretch>
        </p:blipFill>
        <p:spPr>
          <a:xfrm>
            <a:off x="4371775" y="1653996"/>
            <a:ext cx="7820225" cy="5204004"/>
          </a:xfrm>
          <a:prstGeom prst="rect">
            <a:avLst/>
          </a:prstGeom>
        </p:spPr>
      </p:pic>
    </p:spTree>
    <p:extLst>
      <p:ext uri="{BB962C8B-B14F-4D97-AF65-F5344CB8AC3E}">
        <p14:creationId xmlns:p14="http://schemas.microsoft.com/office/powerpoint/2010/main" val="3793376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FCB2-7BA3-F842-8706-1474ED69B6DA}"/>
              </a:ext>
            </a:extLst>
          </p:cNvPr>
          <p:cNvSpPr>
            <a:spLocks noGrp="1"/>
          </p:cNvSpPr>
          <p:nvPr>
            <p:ph type="title"/>
          </p:nvPr>
        </p:nvSpPr>
        <p:spPr>
          <a:xfrm>
            <a:off x="915692" y="3232311"/>
            <a:ext cx="5314627" cy="1325563"/>
          </a:xfrm>
        </p:spPr>
        <p:txBody>
          <a:bodyPr/>
          <a:lstStyle/>
          <a:p>
            <a:r>
              <a:rPr lang="en-US" dirty="0"/>
              <a:t>Fear of Change</a:t>
            </a:r>
          </a:p>
        </p:txBody>
      </p:sp>
      <p:pic>
        <p:nvPicPr>
          <p:cNvPr id="5" name="Content Placeholder 4">
            <a:extLst>
              <a:ext uri="{FF2B5EF4-FFF2-40B4-BE49-F238E27FC236}">
                <a16:creationId xmlns:a16="http://schemas.microsoft.com/office/drawing/2014/main" id="{9474B5F5-6791-B64F-913C-EC3A50F5CB52}"/>
              </a:ext>
            </a:extLst>
          </p:cNvPr>
          <p:cNvPicPr>
            <a:picLocks noGrp="1" noChangeAspect="1"/>
          </p:cNvPicPr>
          <p:nvPr>
            <p:ph idx="1"/>
          </p:nvPr>
        </p:nvPicPr>
        <p:blipFill>
          <a:blip r:embed="rId2"/>
          <a:stretch>
            <a:fillRect/>
          </a:stretch>
        </p:blipFill>
        <p:spPr>
          <a:xfrm>
            <a:off x="7036231" y="-1"/>
            <a:ext cx="5155769" cy="6874359"/>
          </a:xfrm>
        </p:spPr>
      </p:pic>
    </p:spTree>
    <p:extLst>
      <p:ext uri="{BB962C8B-B14F-4D97-AF65-F5344CB8AC3E}">
        <p14:creationId xmlns:p14="http://schemas.microsoft.com/office/powerpoint/2010/main" val="4160428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7412-3A87-E346-9657-6CDF38830BCF}"/>
              </a:ext>
            </a:extLst>
          </p:cNvPr>
          <p:cNvSpPr>
            <a:spLocks noGrp="1"/>
          </p:cNvSpPr>
          <p:nvPr>
            <p:ph type="title"/>
          </p:nvPr>
        </p:nvSpPr>
        <p:spPr>
          <a:xfrm>
            <a:off x="838200" y="365126"/>
            <a:ext cx="1997990" cy="1324190"/>
          </a:xfrm>
        </p:spPr>
        <p:txBody>
          <a:bodyPr/>
          <a:lstStyle/>
          <a:p>
            <a:r>
              <a:rPr lang="en-US" dirty="0"/>
              <a:t>Fatigue</a:t>
            </a:r>
          </a:p>
        </p:txBody>
      </p:sp>
      <p:sp>
        <p:nvSpPr>
          <p:cNvPr id="3" name="Content Placeholder 2">
            <a:extLst>
              <a:ext uri="{FF2B5EF4-FFF2-40B4-BE49-F238E27FC236}">
                <a16:creationId xmlns:a16="http://schemas.microsoft.com/office/drawing/2014/main" id="{CD6323E2-08F6-BB4C-8E2C-725F6BAA3495}"/>
              </a:ext>
            </a:extLst>
          </p:cNvPr>
          <p:cNvSpPr>
            <a:spLocks noGrp="1"/>
          </p:cNvSpPr>
          <p:nvPr>
            <p:ph idx="1"/>
          </p:nvPr>
        </p:nvSpPr>
        <p:spPr>
          <a:xfrm>
            <a:off x="7012051" y="358293"/>
            <a:ext cx="4791200" cy="6199295"/>
          </a:xfrm>
        </p:spPr>
        <p:txBody>
          <a:bodyPr>
            <a:normAutofit fontScale="92500"/>
          </a:bodyPr>
          <a:lstStyle/>
          <a:p>
            <a:pPr marL="0" indent="0">
              <a:buNone/>
            </a:pPr>
            <a:r>
              <a:rPr lang="en-US" sz="4000" dirty="0"/>
              <a:t>"Let's ask ourselves, is the apostolic drive, the desire to proclaim the Gospel still alive in me? And are the values of communion, dialogue, fraternity, the desire to bear witness to the grace of the Risen Lord among us, still alive within me?"</a:t>
            </a:r>
            <a:r>
              <a:rPr lang="en-US" dirty="0"/>
              <a:t> (Margaret </a:t>
            </a:r>
            <a:r>
              <a:rPr lang="en-US" dirty="0" err="1"/>
              <a:t>Karram</a:t>
            </a:r>
            <a:r>
              <a:rPr lang="en-US" dirty="0"/>
              <a:t>)</a:t>
            </a:r>
          </a:p>
        </p:txBody>
      </p:sp>
      <p:pic>
        <p:nvPicPr>
          <p:cNvPr id="5" name="Picture 4">
            <a:extLst>
              <a:ext uri="{FF2B5EF4-FFF2-40B4-BE49-F238E27FC236}">
                <a16:creationId xmlns:a16="http://schemas.microsoft.com/office/drawing/2014/main" id="{E6F10BAD-4852-914A-9696-3CA32A9DE82C}"/>
              </a:ext>
            </a:extLst>
          </p:cNvPr>
          <p:cNvPicPr>
            <a:picLocks noChangeAspect="1"/>
          </p:cNvPicPr>
          <p:nvPr/>
        </p:nvPicPr>
        <p:blipFill>
          <a:blip r:embed="rId2"/>
          <a:stretch>
            <a:fillRect/>
          </a:stretch>
        </p:blipFill>
        <p:spPr>
          <a:xfrm>
            <a:off x="729712" y="1860687"/>
            <a:ext cx="5724400" cy="3897823"/>
          </a:xfrm>
          <a:prstGeom prst="rect">
            <a:avLst/>
          </a:prstGeom>
        </p:spPr>
      </p:pic>
    </p:spTree>
    <p:extLst>
      <p:ext uri="{BB962C8B-B14F-4D97-AF65-F5344CB8AC3E}">
        <p14:creationId xmlns:p14="http://schemas.microsoft.com/office/powerpoint/2010/main" val="2307342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2BBB3-4578-F840-9C5A-B3C1796F2184}"/>
              </a:ext>
            </a:extLst>
          </p:cNvPr>
          <p:cNvSpPr>
            <a:spLocks noGrp="1"/>
          </p:cNvSpPr>
          <p:nvPr>
            <p:ph type="title"/>
          </p:nvPr>
        </p:nvSpPr>
        <p:spPr>
          <a:xfrm>
            <a:off x="838200" y="365125"/>
            <a:ext cx="4043766" cy="1325563"/>
          </a:xfrm>
        </p:spPr>
        <p:txBody>
          <a:bodyPr/>
          <a:lstStyle/>
          <a:p>
            <a:r>
              <a:rPr lang="en-US" dirty="0"/>
              <a:t>Stages of Life</a:t>
            </a:r>
          </a:p>
        </p:txBody>
      </p:sp>
      <p:pic>
        <p:nvPicPr>
          <p:cNvPr id="5" name="Content Placeholder 4">
            <a:extLst>
              <a:ext uri="{FF2B5EF4-FFF2-40B4-BE49-F238E27FC236}">
                <a16:creationId xmlns:a16="http://schemas.microsoft.com/office/drawing/2014/main" id="{61363186-0CCB-C543-993E-36F685D799B5}"/>
              </a:ext>
            </a:extLst>
          </p:cNvPr>
          <p:cNvPicPr>
            <a:picLocks noGrp="1" noChangeAspect="1"/>
          </p:cNvPicPr>
          <p:nvPr>
            <p:ph idx="1"/>
          </p:nvPr>
        </p:nvPicPr>
        <p:blipFill>
          <a:blip r:embed="rId2"/>
          <a:stretch>
            <a:fillRect/>
          </a:stretch>
        </p:blipFill>
        <p:spPr>
          <a:xfrm>
            <a:off x="8928497" y="0"/>
            <a:ext cx="3263503" cy="4351338"/>
          </a:xfrm>
        </p:spPr>
      </p:pic>
      <p:pic>
        <p:nvPicPr>
          <p:cNvPr id="7" name="Picture 6">
            <a:extLst>
              <a:ext uri="{FF2B5EF4-FFF2-40B4-BE49-F238E27FC236}">
                <a16:creationId xmlns:a16="http://schemas.microsoft.com/office/drawing/2014/main" id="{F1B30B53-4BF7-7B42-B4F2-767B5BE95EB9}"/>
              </a:ext>
            </a:extLst>
          </p:cNvPr>
          <p:cNvPicPr>
            <a:picLocks noChangeAspect="1"/>
          </p:cNvPicPr>
          <p:nvPr/>
        </p:nvPicPr>
        <p:blipFill>
          <a:blip r:embed="rId3"/>
          <a:stretch>
            <a:fillRect/>
          </a:stretch>
        </p:blipFill>
        <p:spPr>
          <a:xfrm>
            <a:off x="1" y="3115160"/>
            <a:ext cx="4990454" cy="3742840"/>
          </a:xfrm>
          <a:prstGeom prst="rect">
            <a:avLst/>
          </a:prstGeom>
        </p:spPr>
      </p:pic>
      <p:pic>
        <p:nvPicPr>
          <p:cNvPr id="9" name="Picture 8">
            <a:extLst>
              <a:ext uri="{FF2B5EF4-FFF2-40B4-BE49-F238E27FC236}">
                <a16:creationId xmlns:a16="http://schemas.microsoft.com/office/drawing/2014/main" id="{AC9F3C20-D339-BA4D-8CCD-C8E39371CEAE}"/>
              </a:ext>
            </a:extLst>
          </p:cNvPr>
          <p:cNvPicPr>
            <a:picLocks noChangeAspect="1"/>
          </p:cNvPicPr>
          <p:nvPr/>
        </p:nvPicPr>
        <p:blipFill>
          <a:blip r:embed="rId4"/>
          <a:stretch>
            <a:fillRect/>
          </a:stretch>
        </p:blipFill>
        <p:spPr>
          <a:xfrm>
            <a:off x="2495228" y="1445217"/>
            <a:ext cx="4721817" cy="3541363"/>
          </a:xfrm>
          <a:prstGeom prst="rect">
            <a:avLst/>
          </a:prstGeom>
        </p:spPr>
      </p:pic>
      <p:pic>
        <p:nvPicPr>
          <p:cNvPr id="11" name="Picture 10">
            <a:extLst>
              <a:ext uri="{FF2B5EF4-FFF2-40B4-BE49-F238E27FC236}">
                <a16:creationId xmlns:a16="http://schemas.microsoft.com/office/drawing/2014/main" id="{23E19842-6772-194E-A44F-4F8C9F407A1C}"/>
              </a:ext>
            </a:extLst>
          </p:cNvPr>
          <p:cNvPicPr>
            <a:picLocks noChangeAspect="1"/>
          </p:cNvPicPr>
          <p:nvPr/>
        </p:nvPicPr>
        <p:blipFill>
          <a:blip r:embed="rId5"/>
          <a:stretch>
            <a:fillRect/>
          </a:stretch>
        </p:blipFill>
        <p:spPr>
          <a:xfrm>
            <a:off x="6622299" y="2448733"/>
            <a:ext cx="3074475" cy="4099300"/>
          </a:xfrm>
          <a:prstGeom prst="rect">
            <a:avLst/>
          </a:prstGeom>
        </p:spPr>
      </p:pic>
    </p:spTree>
    <p:extLst>
      <p:ext uri="{BB962C8B-B14F-4D97-AF65-F5344CB8AC3E}">
        <p14:creationId xmlns:p14="http://schemas.microsoft.com/office/powerpoint/2010/main" val="638307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1C19C0-B656-9445-B624-46786E64B453}"/>
              </a:ext>
            </a:extLst>
          </p:cNvPr>
          <p:cNvPicPr>
            <a:picLocks noGrp="1" noChangeAspect="1"/>
          </p:cNvPicPr>
          <p:nvPr>
            <p:ph idx="1"/>
          </p:nvPr>
        </p:nvPicPr>
        <p:blipFill>
          <a:blip r:embed="rId2"/>
          <a:stretch>
            <a:fillRect/>
          </a:stretch>
        </p:blipFill>
        <p:spPr>
          <a:xfrm rot="5400000">
            <a:off x="4045111" y="516664"/>
            <a:ext cx="6777926" cy="5744597"/>
          </a:xfrm>
        </p:spPr>
      </p:pic>
      <p:pic>
        <p:nvPicPr>
          <p:cNvPr id="7" name="Picture 6">
            <a:extLst>
              <a:ext uri="{FF2B5EF4-FFF2-40B4-BE49-F238E27FC236}">
                <a16:creationId xmlns:a16="http://schemas.microsoft.com/office/drawing/2014/main" id="{E7DF22E4-E79D-9D4C-B961-F44F8DDA5E15}"/>
              </a:ext>
            </a:extLst>
          </p:cNvPr>
          <p:cNvPicPr>
            <a:picLocks noChangeAspect="1"/>
          </p:cNvPicPr>
          <p:nvPr/>
        </p:nvPicPr>
        <p:blipFill>
          <a:blip r:embed="rId3"/>
          <a:stretch>
            <a:fillRect/>
          </a:stretch>
        </p:blipFill>
        <p:spPr>
          <a:xfrm>
            <a:off x="1363851" y="2719409"/>
            <a:ext cx="4515280" cy="3004714"/>
          </a:xfrm>
          <a:prstGeom prst="rect">
            <a:avLst/>
          </a:prstGeom>
        </p:spPr>
      </p:pic>
    </p:spTree>
    <p:extLst>
      <p:ext uri="{BB962C8B-B14F-4D97-AF65-F5344CB8AC3E}">
        <p14:creationId xmlns:p14="http://schemas.microsoft.com/office/powerpoint/2010/main" val="376106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D741-E24B-C64B-B57F-F4C5B8346FE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3029902-3242-9D40-8419-634A048CEFFE}"/>
              </a:ext>
            </a:extLst>
          </p:cNvPr>
          <p:cNvSpPr>
            <a:spLocks noGrp="1"/>
          </p:cNvSpPr>
          <p:nvPr>
            <p:ph idx="1"/>
          </p:nvPr>
        </p:nvSpPr>
        <p:spPr>
          <a:xfrm>
            <a:off x="838200" y="1825625"/>
            <a:ext cx="4973664" cy="4351338"/>
          </a:xfrm>
        </p:spPr>
        <p:txBody>
          <a:bodyPr/>
          <a:lstStyle/>
          <a:p>
            <a:pPr marL="0" indent="0">
              <a:buNone/>
            </a:pPr>
            <a:r>
              <a:rPr lang="en-US" dirty="0"/>
              <a:t>1) What does it mean to be sent?</a:t>
            </a:r>
          </a:p>
          <a:p>
            <a:pPr marL="0" indent="0">
              <a:buNone/>
            </a:pPr>
            <a:r>
              <a:rPr lang="en-US" dirty="0"/>
              <a:t>2) Where are we sent today?</a:t>
            </a:r>
          </a:p>
          <a:p>
            <a:pPr marL="0" indent="0">
              <a:buNone/>
            </a:pPr>
            <a:r>
              <a:rPr lang="en-US" dirty="0"/>
              <a:t>3) How are we sent?</a:t>
            </a:r>
          </a:p>
          <a:p>
            <a:pPr marL="0" indent="0">
              <a:buNone/>
            </a:pPr>
            <a:r>
              <a:rPr lang="en-US" dirty="0"/>
              <a:t>4) Things to think about </a:t>
            </a:r>
          </a:p>
          <a:p>
            <a:pPr marL="0" indent="0">
              <a:buNone/>
            </a:pPr>
            <a:endParaRPr lang="en-US" dirty="0"/>
          </a:p>
        </p:txBody>
      </p:sp>
      <p:pic>
        <p:nvPicPr>
          <p:cNvPr id="4" name="Content Placeholder 4">
            <a:extLst>
              <a:ext uri="{FF2B5EF4-FFF2-40B4-BE49-F238E27FC236}">
                <a16:creationId xmlns:a16="http://schemas.microsoft.com/office/drawing/2014/main" id="{E430A208-EB42-334E-BA26-63D29E242624}"/>
              </a:ext>
            </a:extLst>
          </p:cNvPr>
          <p:cNvPicPr>
            <a:picLocks noChangeAspect="1"/>
          </p:cNvPicPr>
          <p:nvPr/>
        </p:nvPicPr>
        <p:blipFill>
          <a:blip r:embed="rId2"/>
          <a:stretch>
            <a:fillRect/>
          </a:stretch>
        </p:blipFill>
        <p:spPr>
          <a:xfrm>
            <a:off x="7082725" y="0"/>
            <a:ext cx="5109275" cy="6812368"/>
          </a:xfrm>
          <a:prstGeom prst="rect">
            <a:avLst/>
          </a:prstGeom>
        </p:spPr>
      </p:pic>
    </p:spTree>
    <p:extLst>
      <p:ext uri="{BB962C8B-B14F-4D97-AF65-F5344CB8AC3E}">
        <p14:creationId xmlns:p14="http://schemas.microsoft.com/office/powerpoint/2010/main" val="1855337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5A00-7F74-D149-888F-DF62D1E3B181}"/>
              </a:ext>
            </a:extLst>
          </p:cNvPr>
          <p:cNvSpPr>
            <a:spLocks noGrp="1"/>
          </p:cNvSpPr>
          <p:nvPr>
            <p:ph type="title"/>
          </p:nvPr>
        </p:nvSpPr>
        <p:spPr/>
        <p:txBody>
          <a:bodyPr/>
          <a:lstStyle/>
          <a:p>
            <a:r>
              <a:rPr lang="en-US" dirty="0"/>
              <a:t>1) Being Sent – What does it mean?</a:t>
            </a:r>
          </a:p>
        </p:txBody>
      </p:sp>
      <p:sp>
        <p:nvSpPr>
          <p:cNvPr id="3" name="Content Placeholder 2">
            <a:extLst>
              <a:ext uri="{FF2B5EF4-FFF2-40B4-BE49-F238E27FC236}">
                <a16:creationId xmlns:a16="http://schemas.microsoft.com/office/drawing/2014/main" id="{FAD44EAB-0CBE-CE4C-9355-071CE42248D5}"/>
              </a:ext>
            </a:extLst>
          </p:cNvPr>
          <p:cNvSpPr>
            <a:spLocks noGrp="1"/>
          </p:cNvSpPr>
          <p:nvPr>
            <p:ph idx="1"/>
          </p:nvPr>
        </p:nvSpPr>
        <p:spPr>
          <a:xfrm>
            <a:off x="1148166" y="1690688"/>
            <a:ext cx="2927888" cy="820037"/>
          </a:xfrm>
        </p:spPr>
        <p:txBody>
          <a:bodyPr/>
          <a:lstStyle/>
          <a:p>
            <a:pPr marL="0" indent="0">
              <a:buNone/>
            </a:pPr>
            <a:r>
              <a:rPr lang="en-US" dirty="0"/>
              <a:t>For </a:t>
            </a:r>
            <a:r>
              <a:rPr lang="en-US" i="1" dirty="0"/>
              <a:t>All </a:t>
            </a:r>
            <a:r>
              <a:rPr lang="en-US" dirty="0"/>
              <a:t>Christians</a:t>
            </a:r>
          </a:p>
        </p:txBody>
      </p:sp>
      <p:pic>
        <p:nvPicPr>
          <p:cNvPr id="5" name="Picture 4">
            <a:extLst>
              <a:ext uri="{FF2B5EF4-FFF2-40B4-BE49-F238E27FC236}">
                <a16:creationId xmlns:a16="http://schemas.microsoft.com/office/drawing/2014/main" id="{0FAE6BF9-B900-FA4A-90F9-34792F4CDA17}"/>
              </a:ext>
            </a:extLst>
          </p:cNvPr>
          <p:cNvPicPr>
            <a:picLocks noChangeAspect="1"/>
          </p:cNvPicPr>
          <p:nvPr/>
        </p:nvPicPr>
        <p:blipFill>
          <a:blip r:embed="rId2"/>
          <a:stretch>
            <a:fillRect/>
          </a:stretch>
        </p:blipFill>
        <p:spPr>
          <a:xfrm>
            <a:off x="4002437" y="1344477"/>
            <a:ext cx="7351364" cy="5513523"/>
          </a:xfrm>
          <a:prstGeom prst="rect">
            <a:avLst/>
          </a:prstGeom>
        </p:spPr>
      </p:pic>
    </p:spTree>
    <p:extLst>
      <p:ext uri="{BB962C8B-B14F-4D97-AF65-F5344CB8AC3E}">
        <p14:creationId xmlns:p14="http://schemas.microsoft.com/office/powerpoint/2010/main" val="996402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5AE889-5B8D-494F-BE06-1E8A78C6DCC6}"/>
              </a:ext>
            </a:extLst>
          </p:cNvPr>
          <p:cNvPicPr>
            <a:picLocks noChangeAspect="1"/>
          </p:cNvPicPr>
          <p:nvPr/>
        </p:nvPicPr>
        <p:blipFill>
          <a:blip r:embed="rId2"/>
          <a:stretch>
            <a:fillRect/>
          </a:stretch>
        </p:blipFill>
        <p:spPr>
          <a:xfrm>
            <a:off x="2098381" y="235803"/>
            <a:ext cx="8130499" cy="6313093"/>
          </a:xfrm>
          <a:prstGeom prst="rect">
            <a:avLst/>
          </a:prstGeom>
        </p:spPr>
      </p:pic>
    </p:spTree>
    <p:extLst>
      <p:ext uri="{BB962C8B-B14F-4D97-AF65-F5344CB8AC3E}">
        <p14:creationId xmlns:p14="http://schemas.microsoft.com/office/powerpoint/2010/main" val="2006496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A343FE-D6CB-F64E-BFE2-D108E44AF914}"/>
              </a:ext>
            </a:extLst>
          </p:cNvPr>
          <p:cNvPicPr>
            <a:picLocks noChangeAspect="1"/>
          </p:cNvPicPr>
          <p:nvPr/>
        </p:nvPicPr>
        <p:blipFill>
          <a:blip r:embed="rId2"/>
          <a:stretch>
            <a:fillRect/>
          </a:stretch>
        </p:blipFill>
        <p:spPr>
          <a:xfrm>
            <a:off x="2502089" y="365125"/>
            <a:ext cx="6719401" cy="5649782"/>
          </a:xfrm>
          <a:prstGeom prst="rect">
            <a:avLst/>
          </a:prstGeom>
        </p:spPr>
      </p:pic>
    </p:spTree>
    <p:extLst>
      <p:ext uri="{BB962C8B-B14F-4D97-AF65-F5344CB8AC3E}">
        <p14:creationId xmlns:p14="http://schemas.microsoft.com/office/powerpoint/2010/main" val="747168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7DDC2CC-ADF5-FA41-88D2-F561C7321172}"/>
              </a:ext>
            </a:extLst>
          </p:cNvPr>
          <p:cNvPicPr>
            <a:picLocks noGrp="1" noChangeAspect="1"/>
          </p:cNvPicPr>
          <p:nvPr>
            <p:ph idx="1"/>
          </p:nvPr>
        </p:nvPicPr>
        <p:blipFill>
          <a:blip r:embed="rId2"/>
          <a:stretch>
            <a:fillRect/>
          </a:stretch>
        </p:blipFill>
        <p:spPr>
          <a:xfrm>
            <a:off x="2831012" y="573437"/>
            <a:ext cx="8409111" cy="5603526"/>
          </a:xfrm>
        </p:spPr>
      </p:pic>
    </p:spTree>
    <p:extLst>
      <p:ext uri="{BB962C8B-B14F-4D97-AF65-F5344CB8AC3E}">
        <p14:creationId xmlns:p14="http://schemas.microsoft.com/office/powerpoint/2010/main" val="3718643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F34951F-CBB6-E540-A376-EEFADEA45D1D}"/>
              </a:ext>
            </a:extLst>
          </p:cNvPr>
          <p:cNvPicPr>
            <a:picLocks noGrp="1" noChangeAspect="1"/>
          </p:cNvPicPr>
          <p:nvPr>
            <p:ph idx="1"/>
          </p:nvPr>
        </p:nvPicPr>
        <p:blipFill>
          <a:blip r:embed="rId2"/>
          <a:stretch>
            <a:fillRect/>
          </a:stretch>
        </p:blipFill>
        <p:spPr>
          <a:xfrm>
            <a:off x="6695268" y="1275879"/>
            <a:ext cx="4181959" cy="4511095"/>
          </a:xfrm>
        </p:spPr>
      </p:pic>
      <p:pic>
        <p:nvPicPr>
          <p:cNvPr id="7" name="Picture 6">
            <a:extLst>
              <a:ext uri="{FF2B5EF4-FFF2-40B4-BE49-F238E27FC236}">
                <a16:creationId xmlns:a16="http://schemas.microsoft.com/office/drawing/2014/main" id="{9311905B-5212-A34F-B54F-B4BF9CBBA85A}"/>
              </a:ext>
            </a:extLst>
          </p:cNvPr>
          <p:cNvPicPr>
            <a:picLocks noChangeAspect="1"/>
          </p:cNvPicPr>
          <p:nvPr/>
        </p:nvPicPr>
        <p:blipFill>
          <a:blip r:embed="rId3"/>
          <a:stretch>
            <a:fillRect/>
          </a:stretch>
        </p:blipFill>
        <p:spPr>
          <a:xfrm>
            <a:off x="542441" y="1037094"/>
            <a:ext cx="4611069" cy="4611069"/>
          </a:xfrm>
          <a:prstGeom prst="rect">
            <a:avLst/>
          </a:prstGeom>
        </p:spPr>
      </p:pic>
    </p:spTree>
    <p:extLst>
      <p:ext uri="{BB962C8B-B14F-4D97-AF65-F5344CB8AC3E}">
        <p14:creationId xmlns:p14="http://schemas.microsoft.com/office/powerpoint/2010/main" val="3302040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A6FB20-83CE-0440-8D15-0C29215BD5F0}"/>
              </a:ext>
            </a:extLst>
          </p:cNvPr>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2794730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8E7A17B-2368-D341-B8FC-9A72FC15F318}"/>
              </a:ext>
            </a:extLst>
          </p:cNvPr>
          <p:cNvPicPr>
            <a:picLocks noGrp="1" noChangeAspect="1"/>
          </p:cNvPicPr>
          <p:nvPr>
            <p:ph idx="1"/>
          </p:nvPr>
        </p:nvPicPr>
        <p:blipFill>
          <a:blip r:embed="rId2"/>
          <a:stretch>
            <a:fillRect/>
          </a:stretch>
        </p:blipFill>
        <p:spPr>
          <a:xfrm>
            <a:off x="3195108" y="198303"/>
            <a:ext cx="5801784" cy="4351338"/>
          </a:xfrm>
        </p:spPr>
      </p:pic>
      <p:sp>
        <p:nvSpPr>
          <p:cNvPr id="6" name="TextBox 5">
            <a:extLst>
              <a:ext uri="{FF2B5EF4-FFF2-40B4-BE49-F238E27FC236}">
                <a16:creationId xmlns:a16="http://schemas.microsoft.com/office/drawing/2014/main" id="{94D65496-C9D3-B946-9A8A-1032B69404E7}"/>
              </a:ext>
            </a:extLst>
          </p:cNvPr>
          <p:cNvSpPr txBox="1"/>
          <p:nvPr/>
        </p:nvSpPr>
        <p:spPr>
          <a:xfrm>
            <a:off x="960896" y="4773477"/>
            <a:ext cx="9965409" cy="1231106"/>
          </a:xfrm>
          <a:prstGeom prst="rect">
            <a:avLst/>
          </a:prstGeom>
          <a:noFill/>
        </p:spPr>
        <p:txBody>
          <a:bodyPr wrap="square" rtlCol="0">
            <a:spAutoFit/>
          </a:bodyPr>
          <a:lstStyle/>
          <a:p>
            <a:r>
              <a:rPr lang="en-US" sz="2800" dirty="0"/>
              <a:t>“Whenever we take a step toward Jesus, we come to realize that he is already there, waiting for us with open arms”</a:t>
            </a:r>
            <a:r>
              <a:rPr lang="en-US" dirty="0"/>
              <a:t> </a:t>
            </a:r>
          </a:p>
          <a:p>
            <a:r>
              <a:rPr lang="en-US" dirty="0"/>
              <a:t>(</a:t>
            </a:r>
            <a:r>
              <a:rPr lang="en-US" i="1" dirty="0" err="1"/>
              <a:t>Evangelii</a:t>
            </a:r>
            <a:r>
              <a:rPr lang="en-US" i="1" dirty="0"/>
              <a:t> </a:t>
            </a:r>
            <a:r>
              <a:rPr lang="en-US" i="1" dirty="0" err="1"/>
              <a:t>Gaudium</a:t>
            </a:r>
            <a:r>
              <a:rPr lang="en-US" i="1" dirty="0"/>
              <a:t>,</a:t>
            </a:r>
            <a:r>
              <a:rPr lang="en-US" dirty="0"/>
              <a:t> 3)</a:t>
            </a:r>
          </a:p>
        </p:txBody>
      </p:sp>
    </p:spTree>
    <p:extLst>
      <p:ext uri="{BB962C8B-B14F-4D97-AF65-F5344CB8AC3E}">
        <p14:creationId xmlns:p14="http://schemas.microsoft.com/office/powerpoint/2010/main" val="1613715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3442</TotalTime>
  <Words>371</Words>
  <Application>Microsoft Office PowerPoint</Application>
  <PresentationFormat>Grand écran</PresentationFormat>
  <Paragraphs>25</Paragraphs>
  <Slides>18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18</vt:i4>
      </vt:variant>
    </vt:vector>
  </HeadingPairs>
  <TitlesOfParts>
    <vt:vector size="22" baseType="lpstr">
      <vt:lpstr>Arial</vt:lpstr>
      <vt:lpstr>Calibri</vt:lpstr>
      <vt:lpstr>Calibri Light</vt:lpstr>
      <vt:lpstr>Office Theme</vt:lpstr>
      <vt:lpstr>Being Sent! </vt:lpstr>
      <vt:lpstr>Outline</vt:lpstr>
      <vt:lpstr>1) Being Sent – What does it mean?</vt:lpstr>
      <vt:lpstr>Présentation PowerPoint</vt:lpstr>
      <vt:lpstr>Présentation PowerPoint</vt:lpstr>
      <vt:lpstr>Présentation PowerPoint</vt:lpstr>
      <vt:lpstr>Présentation PowerPoint</vt:lpstr>
      <vt:lpstr>Présentation PowerPoint</vt:lpstr>
      <vt:lpstr>Présentation PowerPoint</vt:lpstr>
      <vt:lpstr>2) Where are we sent today?</vt:lpstr>
      <vt:lpstr>Being Prophetic</vt:lpstr>
      <vt:lpstr>3) How are we sent?</vt:lpstr>
      <vt:lpstr>Speaking...</vt:lpstr>
      <vt:lpstr>4) Something to Think About</vt:lpstr>
      <vt:lpstr>Fear of Change</vt:lpstr>
      <vt:lpstr>Fatigue</vt:lpstr>
      <vt:lpstr>Stages of Life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Being Sent!</dc:title>
  <dc:creator>Giovanna Czander</dc:creator>
  <cp:lastModifiedBy>Donatella Fiorani</cp:lastModifiedBy>
  <cp:revision>18</cp:revision>
  <dcterms:created xsi:type="dcterms:W3CDTF">2024-04-17T15:17:54Z</dcterms:created>
  <dcterms:modified xsi:type="dcterms:W3CDTF">2024-04-26T21:46:48Z</dcterms:modified>
</cp:coreProperties>
</file>